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304" r:id="rId3"/>
    <p:sldId id="270" r:id="rId4"/>
    <p:sldId id="312" r:id="rId5"/>
    <p:sldId id="313" r:id="rId6"/>
    <p:sldId id="276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820C67BC-A1DE-4D3F-BECF-674878571AF2}"/>
    <pc:docChg chg="undo custSel addSld delSld modSld sldOrd">
      <pc:chgData name="Siniša Vuksan" userId="3af124f9-b8e7-46e3-9422-21ae1d17ac0b" providerId="ADAL" clId="{820C67BC-A1DE-4D3F-BECF-674878571AF2}" dt="2020-09-30T14:58:44.816" v="3701"/>
      <pc:docMkLst>
        <pc:docMk/>
      </pc:docMkLst>
      <pc:sldChg chg="modSp">
        <pc:chgData name="Siniša Vuksan" userId="3af124f9-b8e7-46e3-9422-21ae1d17ac0b" providerId="ADAL" clId="{820C67BC-A1DE-4D3F-BECF-674878571AF2}" dt="2020-09-30T13:09:45.208" v="16" actId="20577"/>
        <pc:sldMkLst>
          <pc:docMk/>
          <pc:sldMk cId="4263532617" sldId="256"/>
        </pc:sldMkLst>
        <pc:spChg chg="mod">
          <ac:chgData name="Siniša Vuksan" userId="3af124f9-b8e7-46e3-9422-21ae1d17ac0b" providerId="ADAL" clId="{820C67BC-A1DE-4D3F-BECF-674878571AF2}" dt="2020-09-30T13:09:45.208" v="16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add delAnim modAnim">
        <pc:chgData name="Siniša Vuksan" userId="3af124f9-b8e7-46e3-9422-21ae1d17ac0b" providerId="ADAL" clId="{820C67BC-A1DE-4D3F-BECF-674878571AF2}" dt="2020-09-30T13:15:58.447" v="336" actId="20577"/>
        <pc:sldMkLst>
          <pc:docMk/>
          <pc:sldMk cId="1513291851" sldId="257"/>
        </pc:sldMkLst>
        <pc:spChg chg="mod">
          <ac:chgData name="Siniša Vuksan" userId="3af124f9-b8e7-46e3-9422-21ae1d17ac0b" providerId="ADAL" clId="{820C67BC-A1DE-4D3F-BECF-674878571AF2}" dt="2020-09-30T13:15:58.447" v="336" actId="20577"/>
          <ac:spMkLst>
            <pc:docMk/>
            <pc:sldMk cId="1513291851" sldId="257"/>
            <ac:spMk id="3" creationId="{499D698D-7B4F-4753-8983-15A0086F8C7B}"/>
          </ac:spMkLst>
        </pc:spChg>
        <pc:spChg chg="del">
          <ac:chgData name="Siniša Vuksan" userId="3af124f9-b8e7-46e3-9422-21ae1d17ac0b" providerId="ADAL" clId="{820C67BC-A1DE-4D3F-BECF-674878571AF2}" dt="2020-09-30T13:15:14.266" v="329" actId="478"/>
          <ac:spMkLst>
            <pc:docMk/>
            <pc:sldMk cId="1513291851" sldId="257"/>
            <ac:spMk id="5" creationId="{D24DFF28-2EC5-457A-93BD-B38B16FE4AD8}"/>
          </ac:spMkLst>
        </pc:spChg>
        <pc:picChg chg="add del">
          <ac:chgData name="Siniša Vuksan" userId="3af124f9-b8e7-46e3-9422-21ae1d17ac0b" providerId="ADAL" clId="{820C67BC-A1DE-4D3F-BECF-674878571AF2}" dt="2020-09-30T13:12:17.614" v="21" actId="478"/>
          <ac:picMkLst>
            <pc:docMk/>
            <pc:sldMk cId="1513291851" sldId="257"/>
            <ac:picMk id="2" creationId="{CE949837-D7C4-4397-81E4-AD42A54BB286}"/>
          </ac:picMkLst>
        </pc:picChg>
      </pc:sldChg>
      <pc:sldChg chg="addSp delSp modSp addAnim delAnim">
        <pc:chgData name="Siniša Vuksan" userId="3af124f9-b8e7-46e3-9422-21ae1d17ac0b" providerId="ADAL" clId="{820C67BC-A1DE-4D3F-BECF-674878571AF2}" dt="2020-09-30T13:19:00.172" v="499" actId="1076"/>
        <pc:sldMkLst>
          <pc:docMk/>
          <pc:sldMk cId="891775711" sldId="270"/>
        </pc:sldMkLst>
        <pc:spChg chg="del">
          <ac:chgData name="Siniša Vuksan" userId="3af124f9-b8e7-46e3-9422-21ae1d17ac0b" providerId="ADAL" clId="{820C67BC-A1DE-4D3F-BECF-674878571AF2}" dt="2020-09-30T13:16:04.700" v="337" actId="478"/>
          <ac:spMkLst>
            <pc:docMk/>
            <pc:sldMk cId="891775711" sldId="270"/>
            <ac:spMk id="4" creationId="{D75CFF8D-7D93-4120-8120-DF2500665523}"/>
          </ac:spMkLst>
        </pc:spChg>
        <pc:spChg chg="mod">
          <ac:chgData name="Siniša Vuksan" userId="3af124f9-b8e7-46e3-9422-21ae1d17ac0b" providerId="ADAL" clId="{820C67BC-A1DE-4D3F-BECF-674878571AF2}" dt="2020-09-30T13:16:18.292" v="340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Vuksan" userId="3af124f9-b8e7-46e3-9422-21ae1d17ac0b" providerId="ADAL" clId="{820C67BC-A1DE-4D3F-BECF-674878571AF2}" dt="2020-09-30T13:19:00.172" v="499" actId="1076"/>
          <ac:spMkLst>
            <pc:docMk/>
            <pc:sldMk cId="891775711" sldId="270"/>
            <ac:spMk id="6" creationId="{D59C0E6F-A8FA-4180-809C-0B238788105A}"/>
          </ac:spMkLst>
        </pc:spChg>
        <pc:spChg chg="del">
          <ac:chgData name="Siniša Vuksan" userId="3af124f9-b8e7-46e3-9422-21ae1d17ac0b" providerId="ADAL" clId="{820C67BC-A1DE-4D3F-BECF-674878571AF2}" dt="2020-09-30T13:16:37.614" v="344" actId="478"/>
          <ac:spMkLst>
            <pc:docMk/>
            <pc:sldMk cId="891775711" sldId="270"/>
            <ac:spMk id="7" creationId="{D2D0BA8C-58FB-4A8E-94B2-23009BDA0BA2}"/>
          </ac:spMkLst>
        </pc:spChg>
        <pc:spChg chg="del">
          <ac:chgData name="Siniša Vuksan" userId="3af124f9-b8e7-46e3-9422-21ae1d17ac0b" providerId="ADAL" clId="{820C67BC-A1DE-4D3F-BECF-674878571AF2}" dt="2020-09-30T13:17:13.824" v="346" actId="478"/>
          <ac:spMkLst>
            <pc:docMk/>
            <pc:sldMk cId="891775711" sldId="270"/>
            <ac:spMk id="8" creationId="{DF35BA8C-DCB8-4348-A43A-5CF93781E51E}"/>
          </ac:spMkLst>
        </pc:spChg>
        <pc:spChg chg="add del mod">
          <ac:chgData name="Siniša Vuksan" userId="3af124f9-b8e7-46e3-9422-21ae1d17ac0b" providerId="ADAL" clId="{820C67BC-A1DE-4D3F-BECF-674878571AF2}" dt="2020-09-30T13:16:27.525" v="341" actId="478"/>
          <ac:spMkLst>
            <pc:docMk/>
            <pc:sldMk cId="891775711" sldId="270"/>
            <ac:spMk id="10" creationId="{819D6C20-346B-4AEE-832F-2E272C453245}"/>
          </ac:spMkLst>
        </pc:spChg>
        <pc:picChg chg="mod">
          <ac:chgData name="Siniša Vuksan" userId="3af124f9-b8e7-46e3-9422-21ae1d17ac0b" providerId="ADAL" clId="{820C67BC-A1DE-4D3F-BECF-674878571AF2}" dt="2020-09-30T13:17:08.836" v="345" actId="14826"/>
          <ac:picMkLst>
            <pc:docMk/>
            <pc:sldMk cId="891775711" sldId="270"/>
            <ac:picMk id="2" creationId="{364F0D10-6C93-4798-9B51-775114644404}"/>
          </ac:picMkLst>
        </pc:picChg>
        <pc:picChg chg="add del mod">
          <ac:chgData name="Siniša Vuksan" userId="3af124f9-b8e7-46e3-9422-21ae1d17ac0b" providerId="ADAL" clId="{820C67BC-A1DE-4D3F-BECF-674878571AF2}" dt="2020-09-30T13:18:08.826" v="349" actId="1076"/>
          <ac:picMkLst>
            <pc:docMk/>
            <pc:sldMk cId="891775711" sldId="270"/>
            <ac:picMk id="3" creationId="{DCB64642-CE4F-4D9C-A92A-9A8EF9D7D4F4}"/>
          </ac:picMkLst>
        </pc:picChg>
      </pc:sldChg>
      <pc:sldChg chg="modSp add">
        <pc:chgData name="Siniša Vuksan" userId="3af124f9-b8e7-46e3-9422-21ae1d17ac0b" providerId="ADAL" clId="{820C67BC-A1DE-4D3F-BECF-674878571AF2}" dt="2020-09-30T14:54:41.484" v="3697" actId="20577"/>
        <pc:sldMkLst>
          <pc:docMk/>
          <pc:sldMk cId="470418671" sldId="276"/>
        </pc:sldMkLst>
        <pc:spChg chg="mod">
          <ac:chgData name="Siniša Vuksan" userId="3af124f9-b8e7-46e3-9422-21ae1d17ac0b" providerId="ADAL" clId="{820C67BC-A1DE-4D3F-BECF-674878571AF2}" dt="2020-09-30T14:54:41.484" v="3697" actId="20577"/>
          <ac:spMkLst>
            <pc:docMk/>
            <pc:sldMk cId="470418671" sldId="276"/>
            <ac:spMk id="2" creationId="{2AF3F46D-1885-4F99-A383-C4EDF7FD19B6}"/>
          </ac:spMkLst>
        </pc:spChg>
      </pc:sldChg>
      <pc:sldChg chg="del">
        <pc:chgData name="Siniša Vuksan" userId="3af124f9-b8e7-46e3-9422-21ae1d17ac0b" providerId="ADAL" clId="{820C67BC-A1DE-4D3F-BECF-674878571AF2}" dt="2020-09-30T14:48:48.901" v="3531" actId="2696"/>
        <pc:sldMkLst>
          <pc:docMk/>
          <pc:sldMk cId="4156204590" sldId="281"/>
        </pc:sldMkLst>
      </pc:sldChg>
      <pc:sldChg chg="addSp delSp modSp ord delAnim modAnim">
        <pc:chgData name="Siniša Vuksan" userId="3af124f9-b8e7-46e3-9422-21ae1d17ac0b" providerId="ADAL" clId="{820C67BC-A1DE-4D3F-BECF-674878571AF2}" dt="2020-09-30T14:06:58.469" v="1648" actId="20577"/>
        <pc:sldMkLst>
          <pc:docMk/>
          <pc:sldMk cId="2757270251" sldId="282"/>
        </pc:sldMkLst>
        <pc:spChg chg="mod">
          <ac:chgData name="Siniša Vuksan" userId="3af124f9-b8e7-46e3-9422-21ae1d17ac0b" providerId="ADAL" clId="{820C67BC-A1DE-4D3F-BECF-674878571AF2}" dt="2020-09-30T14:02:51.388" v="1563" actId="20577"/>
          <ac:spMkLst>
            <pc:docMk/>
            <pc:sldMk cId="2757270251" sldId="282"/>
            <ac:spMk id="5" creationId="{D0D4AB01-B963-41A3-8A54-65A5DDE37614}"/>
          </ac:spMkLst>
        </pc:spChg>
        <pc:spChg chg="mod">
          <ac:chgData name="Siniša Vuksan" userId="3af124f9-b8e7-46e3-9422-21ae1d17ac0b" providerId="ADAL" clId="{820C67BC-A1DE-4D3F-BECF-674878571AF2}" dt="2020-09-30T14:03:21.920" v="1600" actId="20577"/>
          <ac:spMkLst>
            <pc:docMk/>
            <pc:sldMk cId="2757270251" sldId="282"/>
            <ac:spMk id="6" creationId="{9B16BC4B-D5C2-44A0-9246-0EBAE8E0E2D0}"/>
          </ac:spMkLst>
        </pc:spChg>
        <pc:spChg chg="del">
          <ac:chgData name="Siniša Vuksan" userId="3af124f9-b8e7-46e3-9422-21ae1d17ac0b" providerId="ADAL" clId="{820C67BC-A1DE-4D3F-BECF-674878571AF2}" dt="2020-09-30T14:03:29.848" v="1601" actId="478"/>
          <ac:spMkLst>
            <pc:docMk/>
            <pc:sldMk cId="2757270251" sldId="282"/>
            <ac:spMk id="8" creationId="{F4331757-D3FC-4E5B-BA93-255D5CB925D7}"/>
          </ac:spMkLst>
        </pc:spChg>
        <pc:spChg chg="mod">
          <ac:chgData name="Siniša Vuksan" userId="3af124f9-b8e7-46e3-9422-21ae1d17ac0b" providerId="ADAL" clId="{820C67BC-A1DE-4D3F-BECF-674878571AF2}" dt="2020-09-30T14:05:02.635" v="1612" actId="1076"/>
          <ac:spMkLst>
            <pc:docMk/>
            <pc:sldMk cId="2757270251" sldId="282"/>
            <ac:spMk id="9" creationId="{B6B1D4C1-9D6D-4E02-9F51-226A1AFA9306}"/>
          </ac:spMkLst>
        </pc:spChg>
        <pc:spChg chg="add mod">
          <ac:chgData name="Siniša Vuksan" userId="3af124f9-b8e7-46e3-9422-21ae1d17ac0b" providerId="ADAL" clId="{820C67BC-A1DE-4D3F-BECF-674878571AF2}" dt="2020-09-30T14:05:15.734" v="1615" actId="20577"/>
          <ac:spMkLst>
            <pc:docMk/>
            <pc:sldMk cId="2757270251" sldId="282"/>
            <ac:spMk id="10" creationId="{BD082D35-696A-4503-947F-D93736A48DDB}"/>
          </ac:spMkLst>
        </pc:spChg>
        <pc:spChg chg="add mod">
          <ac:chgData name="Siniša Vuksan" userId="3af124f9-b8e7-46e3-9422-21ae1d17ac0b" providerId="ADAL" clId="{820C67BC-A1DE-4D3F-BECF-674878571AF2}" dt="2020-09-30T14:05:31.058" v="1620" actId="20577"/>
          <ac:spMkLst>
            <pc:docMk/>
            <pc:sldMk cId="2757270251" sldId="282"/>
            <ac:spMk id="11" creationId="{C57F3F0F-0459-490F-8464-FADF18D52821}"/>
          </ac:spMkLst>
        </pc:spChg>
        <pc:spChg chg="add mod">
          <ac:chgData name="Siniša Vuksan" userId="3af124f9-b8e7-46e3-9422-21ae1d17ac0b" providerId="ADAL" clId="{820C67BC-A1DE-4D3F-BECF-674878571AF2}" dt="2020-09-30T14:05:55.454" v="1625" actId="1076"/>
          <ac:spMkLst>
            <pc:docMk/>
            <pc:sldMk cId="2757270251" sldId="282"/>
            <ac:spMk id="12" creationId="{ACDD8E38-B7A0-4481-812F-6BA15455DC0D}"/>
          </ac:spMkLst>
        </pc:spChg>
        <pc:spChg chg="add mod">
          <ac:chgData name="Siniša Vuksan" userId="3af124f9-b8e7-46e3-9422-21ae1d17ac0b" providerId="ADAL" clId="{820C67BC-A1DE-4D3F-BECF-674878571AF2}" dt="2020-09-30T14:06:15.594" v="1636" actId="20577"/>
          <ac:spMkLst>
            <pc:docMk/>
            <pc:sldMk cId="2757270251" sldId="282"/>
            <ac:spMk id="13" creationId="{EFFEAD8C-6A65-490F-B5D4-FD6584418FEC}"/>
          </ac:spMkLst>
        </pc:spChg>
        <pc:spChg chg="add mod">
          <ac:chgData name="Siniša Vuksan" userId="3af124f9-b8e7-46e3-9422-21ae1d17ac0b" providerId="ADAL" clId="{820C67BC-A1DE-4D3F-BECF-674878571AF2}" dt="2020-09-30T14:06:50.688" v="1646" actId="1035"/>
          <ac:spMkLst>
            <pc:docMk/>
            <pc:sldMk cId="2757270251" sldId="282"/>
            <ac:spMk id="14" creationId="{9C24D9ED-F516-4E62-BB82-D842654BB891}"/>
          </ac:spMkLst>
        </pc:spChg>
        <pc:spChg chg="add mod">
          <ac:chgData name="Siniša Vuksan" userId="3af124f9-b8e7-46e3-9422-21ae1d17ac0b" providerId="ADAL" clId="{820C67BC-A1DE-4D3F-BECF-674878571AF2}" dt="2020-09-30T14:06:58.469" v="1648" actId="20577"/>
          <ac:spMkLst>
            <pc:docMk/>
            <pc:sldMk cId="2757270251" sldId="282"/>
            <ac:spMk id="15" creationId="{A5FC6C98-F5D1-4814-9523-4D2D75C72AF8}"/>
          </ac:spMkLst>
        </pc:spChg>
        <pc:picChg chg="mod">
          <ac:chgData name="Siniša Vuksan" userId="3af124f9-b8e7-46e3-9422-21ae1d17ac0b" providerId="ADAL" clId="{820C67BC-A1DE-4D3F-BECF-674878571AF2}" dt="2020-09-30T14:04:16.374" v="1602" actId="14826"/>
          <ac:picMkLst>
            <pc:docMk/>
            <pc:sldMk cId="2757270251" sldId="282"/>
            <ac:picMk id="4" creationId="{F7E6A656-4BB7-46A4-8C5B-DD7752CCDE3D}"/>
          </ac:picMkLst>
        </pc:picChg>
        <pc:picChg chg="mod">
          <ac:chgData name="Siniša Vuksan" userId="3af124f9-b8e7-46e3-9422-21ae1d17ac0b" providerId="ADAL" clId="{820C67BC-A1DE-4D3F-BECF-674878571AF2}" dt="2020-09-30T14:06:35.403" v="1642" actId="1076"/>
          <ac:picMkLst>
            <pc:docMk/>
            <pc:sldMk cId="2757270251" sldId="282"/>
            <ac:picMk id="7" creationId="{B201D401-7200-4F68-9568-CB1607A39225}"/>
          </ac:picMkLst>
        </pc:picChg>
      </pc:sldChg>
      <pc:sldChg chg="del">
        <pc:chgData name="Siniša Vuksan" userId="3af124f9-b8e7-46e3-9422-21ae1d17ac0b" providerId="ADAL" clId="{820C67BC-A1DE-4D3F-BECF-674878571AF2}" dt="2020-09-30T14:48:50.737" v="3532" actId="2696"/>
        <pc:sldMkLst>
          <pc:docMk/>
          <pc:sldMk cId="1603469843" sldId="283"/>
        </pc:sldMkLst>
      </pc:sldChg>
      <pc:sldChg chg="del">
        <pc:chgData name="Siniša Vuksan" userId="3af124f9-b8e7-46e3-9422-21ae1d17ac0b" providerId="ADAL" clId="{820C67BC-A1DE-4D3F-BECF-674878571AF2}" dt="2020-09-30T14:48:54.248" v="3534" actId="2696"/>
        <pc:sldMkLst>
          <pc:docMk/>
          <pc:sldMk cId="4272247978" sldId="284"/>
        </pc:sldMkLst>
      </pc:sldChg>
      <pc:sldChg chg="del">
        <pc:chgData name="Siniša Vuksan" userId="3af124f9-b8e7-46e3-9422-21ae1d17ac0b" providerId="ADAL" clId="{820C67BC-A1DE-4D3F-BECF-674878571AF2}" dt="2020-09-30T14:48:58.158" v="3536" actId="2696"/>
        <pc:sldMkLst>
          <pc:docMk/>
          <pc:sldMk cId="3127415772" sldId="287"/>
        </pc:sldMkLst>
      </pc:sldChg>
      <pc:sldChg chg="del">
        <pc:chgData name="Siniša Vuksan" userId="3af124f9-b8e7-46e3-9422-21ae1d17ac0b" providerId="ADAL" clId="{820C67BC-A1DE-4D3F-BECF-674878571AF2}" dt="2020-09-30T14:48:56.267" v="3535" actId="2696"/>
        <pc:sldMkLst>
          <pc:docMk/>
          <pc:sldMk cId="1614537136" sldId="288"/>
        </pc:sldMkLst>
      </pc:sldChg>
      <pc:sldChg chg="del">
        <pc:chgData name="Siniša Vuksan" userId="3af124f9-b8e7-46e3-9422-21ae1d17ac0b" providerId="ADAL" clId="{820C67BC-A1DE-4D3F-BECF-674878571AF2}" dt="2020-09-30T14:49:00.004" v="3537" actId="2696"/>
        <pc:sldMkLst>
          <pc:docMk/>
          <pc:sldMk cId="1299448413" sldId="289"/>
        </pc:sldMkLst>
      </pc:sldChg>
      <pc:sldChg chg="del">
        <pc:chgData name="Siniša Vuksan" userId="3af124f9-b8e7-46e3-9422-21ae1d17ac0b" providerId="ADAL" clId="{820C67BC-A1DE-4D3F-BECF-674878571AF2}" dt="2020-09-30T14:49:01.771" v="3538" actId="2696"/>
        <pc:sldMkLst>
          <pc:docMk/>
          <pc:sldMk cId="559941074" sldId="290"/>
        </pc:sldMkLst>
      </pc:sldChg>
      <pc:sldChg chg="del">
        <pc:chgData name="Siniša Vuksan" userId="3af124f9-b8e7-46e3-9422-21ae1d17ac0b" providerId="ADAL" clId="{820C67BC-A1DE-4D3F-BECF-674878571AF2}" dt="2020-09-30T14:49:03.741" v="3539" actId="2696"/>
        <pc:sldMkLst>
          <pc:docMk/>
          <pc:sldMk cId="2044239225" sldId="291"/>
        </pc:sldMkLst>
      </pc:sldChg>
      <pc:sldChg chg="addSp delSp modSp add delAnim modAnim">
        <pc:chgData name="Siniša Vuksan" userId="3af124f9-b8e7-46e3-9422-21ae1d17ac0b" providerId="ADAL" clId="{820C67BC-A1DE-4D3F-BECF-674878571AF2}" dt="2020-09-30T13:39:26.114" v="804" actId="1035"/>
        <pc:sldMkLst>
          <pc:docMk/>
          <pc:sldMk cId="713769141" sldId="292"/>
        </pc:sldMkLst>
        <pc:spChg chg="del">
          <ac:chgData name="Siniša Vuksan" userId="3af124f9-b8e7-46e3-9422-21ae1d17ac0b" providerId="ADAL" clId="{820C67BC-A1DE-4D3F-BECF-674878571AF2}" dt="2020-09-30T13:19:58.008" v="502" actId="478"/>
          <ac:spMkLst>
            <pc:docMk/>
            <pc:sldMk cId="713769141" sldId="292"/>
            <ac:spMk id="5" creationId="{62F6632F-846C-4F02-B56B-82805BD5B26E}"/>
          </ac:spMkLst>
        </pc:spChg>
        <pc:spChg chg="mod">
          <ac:chgData name="Siniša Vuksan" userId="3af124f9-b8e7-46e3-9422-21ae1d17ac0b" providerId="ADAL" clId="{820C67BC-A1DE-4D3F-BECF-674878571AF2}" dt="2020-09-30T13:38:38.152" v="790" actId="1076"/>
          <ac:spMkLst>
            <pc:docMk/>
            <pc:sldMk cId="713769141" sldId="292"/>
            <ac:spMk id="6" creationId="{D59C0E6F-A8FA-4180-809C-0B238788105A}"/>
          </ac:spMkLst>
        </pc:spChg>
        <pc:spChg chg="add mod">
          <ac:chgData name="Siniša Vuksan" userId="3af124f9-b8e7-46e3-9422-21ae1d17ac0b" providerId="ADAL" clId="{820C67BC-A1DE-4D3F-BECF-674878571AF2}" dt="2020-09-30T13:39:26.114" v="804" actId="1035"/>
          <ac:spMkLst>
            <pc:docMk/>
            <pc:sldMk cId="713769141" sldId="292"/>
            <ac:spMk id="7" creationId="{FFE50192-59A4-4948-9D86-C3EB5523A672}"/>
          </ac:spMkLst>
        </pc:spChg>
        <pc:picChg chg="del">
          <ac:chgData name="Siniša Vuksan" userId="3af124f9-b8e7-46e3-9422-21ae1d17ac0b" providerId="ADAL" clId="{820C67BC-A1DE-4D3F-BECF-674878571AF2}" dt="2020-09-30T13:20:04.049" v="504" actId="478"/>
          <ac:picMkLst>
            <pc:docMk/>
            <pc:sldMk cId="713769141" sldId="292"/>
            <ac:picMk id="2" creationId="{364F0D10-6C93-4798-9B51-775114644404}"/>
          </ac:picMkLst>
        </pc:picChg>
        <pc:picChg chg="mod">
          <ac:chgData name="Siniša Vuksan" userId="3af124f9-b8e7-46e3-9422-21ae1d17ac0b" providerId="ADAL" clId="{820C67BC-A1DE-4D3F-BECF-674878571AF2}" dt="2020-09-30T13:38:32.720" v="787" actId="1076"/>
          <ac:picMkLst>
            <pc:docMk/>
            <pc:sldMk cId="713769141" sldId="292"/>
            <ac:picMk id="3" creationId="{DCB64642-CE4F-4D9C-A92A-9A8EF9D7D4F4}"/>
          </ac:picMkLst>
        </pc:picChg>
        <pc:picChg chg="add mod">
          <ac:chgData name="Siniša Vuksan" userId="3af124f9-b8e7-46e3-9422-21ae1d17ac0b" providerId="ADAL" clId="{820C67BC-A1DE-4D3F-BECF-674878571AF2}" dt="2020-09-30T13:39:00.966" v="795" actId="1076"/>
          <ac:picMkLst>
            <pc:docMk/>
            <pc:sldMk cId="713769141" sldId="292"/>
            <ac:picMk id="4" creationId="{4965AB8E-C7AC-4033-9D69-D174328A0BC8}"/>
          </ac:picMkLst>
        </pc:picChg>
      </pc:sldChg>
      <pc:sldChg chg="add del">
        <pc:chgData name="Siniša Vuksan" userId="3af124f9-b8e7-46e3-9422-21ae1d17ac0b" providerId="ADAL" clId="{820C67BC-A1DE-4D3F-BECF-674878571AF2}" dt="2020-09-30T13:39:38.173" v="807" actId="2696"/>
        <pc:sldMkLst>
          <pc:docMk/>
          <pc:sldMk cId="849765422" sldId="293"/>
        </pc:sldMkLst>
      </pc:sldChg>
      <pc:sldChg chg="addSp delSp modSp add delAnim modAnim">
        <pc:chgData name="Siniša Vuksan" userId="3af124f9-b8e7-46e3-9422-21ae1d17ac0b" providerId="ADAL" clId="{820C67BC-A1DE-4D3F-BECF-674878571AF2}" dt="2020-09-30T13:47:22.649" v="1010" actId="20577"/>
        <pc:sldMkLst>
          <pc:docMk/>
          <pc:sldMk cId="2012381804" sldId="293"/>
        </pc:sldMkLst>
        <pc:spChg chg="mod">
          <ac:chgData name="Siniša Vuksan" userId="3af124f9-b8e7-46e3-9422-21ae1d17ac0b" providerId="ADAL" clId="{820C67BC-A1DE-4D3F-BECF-674878571AF2}" dt="2020-09-30T13:41:48.676" v="867" actId="20577"/>
          <ac:spMkLst>
            <pc:docMk/>
            <pc:sldMk cId="2012381804" sldId="293"/>
            <ac:spMk id="6" creationId="{D59C0E6F-A8FA-4180-809C-0B238788105A}"/>
          </ac:spMkLst>
        </pc:spChg>
        <pc:spChg chg="del">
          <ac:chgData name="Siniša Vuksan" userId="3af124f9-b8e7-46e3-9422-21ae1d17ac0b" providerId="ADAL" clId="{820C67BC-A1DE-4D3F-BECF-674878571AF2}" dt="2020-09-30T13:39:47.479" v="811" actId="478"/>
          <ac:spMkLst>
            <pc:docMk/>
            <pc:sldMk cId="2012381804" sldId="293"/>
            <ac:spMk id="7" creationId="{FFE50192-59A4-4948-9D86-C3EB5523A672}"/>
          </ac:spMkLst>
        </pc:spChg>
        <pc:spChg chg="add mod">
          <ac:chgData name="Siniša Vuksan" userId="3af124f9-b8e7-46e3-9422-21ae1d17ac0b" providerId="ADAL" clId="{820C67BC-A1DE-4D3F-BECF-674878571AF2}" dt="2020-09-30T13:45:39.639" v="934" actId="1076"/>
          <ac:spMkLst>
            <pc:docMk/>
            <pc:sldMk cId="2012381804" sldId="293"/>
            <ac:spMk id="8" creationId="{D6B6F61C-23D3-4BCA-A886-9E03FF406142}"/>
          </ac:spMkLst>
        </pc:spChg>
        <pc:spChg chg="add mod">
          <ac:chgData name="Siniša Vuksan" userId="3af124f9-b8e7-46e3-9422-21ae1d17ac0b" providerId="ADAL" clId="{820C67BC-A1DE-4D3F-BECF-674878571AF2}" dt="2020-09-30T13:47:22.649" v="1010" actId="20577"/>
          <ac:spMkLst>
            <pc:docMk/>
            <pc:sldMk cId="2012381804" sldId="293"/>
            <ac:spMk id="9" creationId="{38A796A8-62DE-41EF-A5B4-1FE2570FBFD0}"/>
          </ac:spMkLst>
        </pc:spChg>
        <pc:picChg chg="add mod">
          <ac:chgData name="Siniša Vuksan" userId="3af124f9-b8e7-46e3-9422-21ae1d17ac0b" providerId="ADAL" clId="{820C67BC-A1DE-4D3F-BECF-674878571AF2}" dt="2020-09-30T13:42:54.211" v="869" actId="1076"/>
          <ac:picMkLst>
            <pc:docMk/>
            <pc:sldMk cId="2012381804" sldId="293"/>
            <ac:picMk id="2" creationId="{CC694C1D-87A8-46BD-A799-5EE84846B553}"/>
          </ac:picMkLst>
        </pc:picChg>
        <pc:picChg chg="mod">
          <ac:chgData name="Siniša Vuksan" userId="3af124f9-b8e7-46e3-9422-21ae1d17ac0b" providerId="ADAL" clId="{820C67BC-A1DE-4D3F-BECF-674878571AF2}" dt="2020-09-30T13:41:16.612" v="822" actId="1038"/>
          <ac:picMkLst>
            <pc:docMk/>
            <pc:sldMk cId="2012381804" sldId="293"/>
            <ac:picMk id="3" creationId="{DCB64642-CE4F-4D9C-A92A-9A8EF9D7D4F4}"/>
          </ac:picMkLst>
        </pc:picChg>
        <pc:picChg chg="del">
          <ac:chgData name="Siniša Vuksan" userId="3af124f9-b8e7-46e3-9422-21ae1d17ac0b" providerId="ADAL" clId="{820C67BC-A1DE-4D3F-BECF-674878571AF2}" dt="2020-09-30T13:39:44.350" v="810" actId="478"/>
          <ac:picMkLst>
            <pc:docMk/>
            <pc:sldMk cId="2012381804" sldId="293"/>
            <ac:picMk id="4" creationId="{4965AB8E-C7AC-4033-9D69-D174328A0BC8}"/>
          </ac:picMkLst>
        </pc:picChg>
      </pc:sldChg>
      <pc:sldChg chg="addSp delSp modSp new add modAnim">
        <pc:chgData name="Siniša Vuksan" userId="3af124f9-b8e7-46e3-9422-21ae1d17ac0b" providerId="ADAL" clId="{820C67BC-A1DE-4D3F-BECF-674878571AF2}" dt="2020-09-30T14:58:44.816" v="3701"/>
        <pc:sldMkLst>
          <pc:docMk/>
          <pc:sldMk cId="913134882" sldId="294"/>
        </pc:sldMkLst>
        <pc:spChg chg="del">
          <ac:chgData name="Siniša Vuksan" userId="3af124f9-b8e7-46e3-9422-21ae1d17ac0b" providerId="ADAL" clId="{820C67BC-A1DE-4D3F-BECF-674878571AF2}" dt="2020-09-30T13:47:47.523" v="1013" actId="478"/>
          <ac:spMkLst>
            <pc:docMk/>
            <pc:sldMk cId="913134882" sldId="294"/>
            <ac:spMk id="2" creationId="{61C4AFBD-25F7-4E15-BF9A-B385F95A9C42}"/>
          </ac:spMkLst>
        </pc:spChg>
        <pc:spChg chg="del">
          <ac:chgData name="Siniša Vuksan" userId="3af124f9-b8e7-46e3-9422-21ae1d17ac0b" providerId="ADAL" clId="{820C67BC-A1DE-4D3F-BECF-674878571AF2}" dt="2020-09-30T13:47:49.067" v="1014" actId="478"/>
          <ac:spMkLst>
            <pc:docMk/>
            <pc:sldMk cId="913134882" sldId="294"/>
            <ac:spMk id="3" creationId="{34969931-3E86-4302-AD7B-41D0ED5299C9}"/>
          </ac:spMkLst>
        </pc:spChg>
        <pc:spChg chg="add mod">
          <ac:chgData name="Siniša Vuksan" userId="3af124f9-b8e7-46e3-9422-21ae1d17ac0b" providerId="ADAL" clId="{820C67BC-A1DE-4D3F-BECF-674878571AF2}" dt="2020-09-30T14:09:43.023" v="1776" actId="14100"/>
          <ac:spMkLst>
            <pc:docMk/>
            <pc:sldMk cId="913134882" sldId="294"/>
            <ac:spMk id="4" creationId="{20550563-A81B-4C50-B91F-D6124AF5E4D8}"/>
          </ac:spMkLst>
        </pc:spChg>
        <pc:spChg chg="add mod">
          <ac:chgData name="Siniša Vuksan" userId="3af124f9-b8e7-46e3-9422-21ae1d17ac0b" providerId="ADAL" clId="{820C67BC-A1DE-4D3F-BECF-674878571AF2}" dt="2020-09-30T14:14:22.459" v="1880" actId="1076"/>
          <ac:spMkLst>
            <pc:docMk/>
            <pc:sldMk cId="913134882" sldId="294"/>
            <ac:spMk id="14" creationId="{3D254821-F011-4673-AB3E-8B1FCA80F395}"/>
          </ac:spMkLst>
        </pc:spChg>
        <pc:picChg chg="add mod">
          <ac:chgData name="Siniša Vuksan" userId="3af124f9-b8e7-46e3-9422-21ae1d17ac0b" providerId="ADAL" clId="{820C67BC-A1DE-4D3F-BECF-674878571AF2}" dt="2020-09-30T14:09:38.264" v="1774" actId="208"/>
          <ac:picMkLst>
            <pc:docMk/>
            <pc:sldMk cId="913134882" sldId="294"/>
            <ac:picMk id="5" creationId="{32038D03-2AF8-4F25-9684-8A101F280F2D}"/>
          </ac:picMkLst>
        </pc:picChg>
        <pc:picChg chg="add mod">
          <ac:chgData name="Siniša Vuksan" userId="3af124f9-b8e7-46e3-9422-21ae1d17ac0b" providerId="ADAL" clId="{820C67BC-A1DE-4D3F-BECF-674878571AF2}" dt="2020-09-30T14:10:47.378" v="1787" actId="1038"/>
          <ac:picMkLst>
            <pc:docMk/>
            <pc:sldMk cId="913134882" sldId="294"/>
            <ac:picMk id="6" creationId="{5B2DF09F-7C11-44CE-9782-A779373CBD97}"/>
          </ac:picMkLst>
        </pc:picChg>
        <pc:picChg chg="add mod">
          <ac:chgData name="Siniša Vuksan" userId="3af124f9-b8e7-46e3-9422-21ae1d17ac0b" providerId="ADAL" clId="{820C67BC-A1DE-4D3F-BECF-674878571AF2}" dt="2020-09-30T14:10:59.819" v="1790" actId="14100"/>
          <ac:picMkLst>
            <pc:docMk/>
            <pc:sldMk cId="913134882" sldId="294"/>
            <ac:picMk id="7" creationId="{13A15B69-2A76-4FA8-B69D-1EBDBC297625}"/>
          </ac:picMkLst>
        </pc:picChg>
        <pc:picChg chg="add mod">
          <ac:chgData name="Siniša Vuksan" userId="3af124f9-b8e7-46e3-9422-21ae1d17ac0b" providerId="ADAL" clId="{820C67BC-A1DE-4D3F-BECF-674878571AF2}" dt="2020-09-30T14:11:12.391" v="1799" actId="1036"/>
          <ac:picMkLst>
            <pc:docMk/>
            <pc:sldMk cId="913134882" sldId="294"/>
            <ac:picMk id="8" creationId="{383DD765-CEF7-49F5-8757-178888CDCE23}"/>
          </ac:picMkLst>
        </pc:picChg>
        <pc:picChg chg="add mod">
          <ac:chgData name="Siniša Vuksan" userId="3af124f9-b8e7-46e3-9422-21ae1d17ac0b" providerId="ADAL" clId="{820C67BC-A1DE-4D3F-BECF-674878571AF2}" dt="2020-09-30T14:11:26.967" v="1812" actId="1036"/>
          <ac:picMkLst>
            <pc:docMk/>
            <pc:sldMk cId="913134882" sldId="294"/>
            <ac:picMk id="9" creationId="{73AC3DA3-2615-4F08-9D91-B36B7E475A56}"/>
          </ac:picMkLst>
        </pc:picChg>
        <pc:picChg chg="add mod">
          <ac:chgData name="Siniša Vuksan" userId="3af124f9-b8e7-46e3-9422-21ae1d17ac0b" providerId="ADAL" clId="{820C67BC-A1DE-4D3F-BECF-674878571AF2}" dt="2020-09-30T14:11:35.296" v="1815" actId="14100"/>
          <ac:picMkLst>
            <pc:docMk/>
            <pc:sldMk cId="913134882" sldId="294"/>
            <ac:picMk id="10" creationId="{B824423B-07D4-4987-9F78-C652801DD7FC}"/>
          </ac:picMkLst>
        </pc:picChg>
        <pc:picChg chg="add mod">
          <ac:chgData name="Siniša Vuksan" userId="3af124f9-b8e7-46e3-9422-21ae1d17ac0b" providerId="ADAL" clId="{820C67BC-A1DE-4D3F-BECF-674878571AF2}" dt="2020-09-30T14:11:46.038" v="1818" actId="14100"/>
          <ac:picMkLst>
            <pc:docMk/>
            <pc:sldMk cId="913134882" sldId="294"/>
            <ac:picMk id="11" creationId="{5A8B55A4-1398-41D0-B371-EF02CC8F66FC}"/>
          </ac:picMkLst>
        </pc:picChg>
        <pc:picChg chg="add mod">
          <ac:chgData name="Siniša Vuksan" userId="3af124f9-b8e7-46e3-9422-21ae1d17ac0b" providerId="ADAL" clId="{820C67BC-A1DE-4D3F-BECF-674878571AF2}" dt="2020-09-30T14:11:54.986" v="1821" actId="14100"/>
          <ac:picMkLst>
            <pc:docMk/>
            <pc:sldMk cId="913134882" sldId="294"/>
            <ac:picMk id="12" creationId="{10070E42-BB72-491E-84E8-26232D0488B4}"/>
          </ac:picMkLst>
        </pc:picChg>
        <pc:picChg chg="add mod">
          <ac:chgData name="Siniša Vuksan" userId="3af124f9-b8e7-46e3-9422-21ae1d17ac0b" providerId="ADAL" clId="{820C67BC-A1DE-4D3F-BECF-674878571AF2}" dt="2020-09-30T14:12:04.273" v="1825" actId="1076"/>
          <ac:picMkLst>
            <pc:docMk/>
            <pc:sldMk cId="913134882" sldId="294"/>
            <ac:picMk id="13" creationId="{308909FE-725F-4D85-BA7A-CE192FE9A205}"/>
          </ac:picMkLst>
        </pc:picChg>
      </pc:sldChg>
      <pc:sldChg chg="addSp delSp modSp new add modAnim">
        <pc:chgData name="Siniša Vuksan" userId="3af124f9-b8e7-46e3-9422-21ae1d17ac0b" providerId="ADAL" clId="{820C67BC-A1DE-4D3F-BECF-674878571AF2}" dt="2020-09-30T14:34:28.883" v="2662" actId="1076"/>
        <pc:sldMkLst>
          <pc:docMk/>
          <pc:sldMk cId="1516684036" sldId="295"/>
        </pc:sldMkLst>
        <pc:spChg chg="del">
          <ac:chgData name="Siniša Vuksan" userId="3af124f9-b8e7-46e3-9422-21ae1d17ac0b" providerId="ADAL" clId="{820C67BC-A1DE-4D3F-BECF-674878571AF2}" dt="2020-09-30T14:23:04.580" v="2281" actId="478"/>
          <ac:spMkLst>
            <pc:docMk/>
            <pc:sldMk cId="1516684036" sldId="295"/>
            <ac:spMk id="2" creationId="{7C3BB6EB-0894-4672-A162-4210836E20AB}"/>
          </ac:spMkLst>
        </pc:spChg>
        <pc:spChg chg="del">
          <ac:chgData name="Siniša Vuksan" userId="3af124f9-b8e7-46e3-9422-21ae1d17ac0b" providerId="ADAL" clId="{820C67BC-A1DE-4D3F-BECF-674878571AF2}" dt="2020-09-30T14:23:06.185" v="2282" actId="478"/>
          <ac:spMkLst>
            <pc:docMk/>
            <pc:sldMk cId="1516684036" sldId="295"/>
            <ac:spMk id="3" creationId="{2468E262-7E05-4028-918A-8C1D0D2E3233}"/>
          </ac:spMkLst>
        </pc:spChg>
        <pc:spChg chg="add mod ord">
          <ac:chgData name="Siniša Vuksan" userId="3af124f9-b8e7-46e3-9422-21ae1d17ac0b" providerId="ADAL" clId="{820C67BC-A1DE-4D3F-BECF-674878571AF2}" dt="2020-09-30T14:34:28.883" v="2662" actId="1076"/>
          <ac:spMkLst>
            <pc:docMk/>
            <pc:sldMk cId="1516684036" sldId="295"/>
            <ac:spMk id="4" creationId="{85FBDFCC-CA19-4E2E-BE45-0145B3745081}"/>
          </ac:spMkLst>
        </pc:spChg>
        <pc:spChg chg="add mod">
          <ac:chgData name="Siniša Vuksan" userId="3af124f9-b8e7-46e3-9422-21ae1d17ac0b" providerId="ADAL" clId="{820C67BC-A1DE-4D3F-BECF-674878571AF2}" dt="2020-09-30T14:34:18.742" v="2659" actId="1076"/>
          <ac:spMkLst>
            <pc:docMk/>
            <pc:sldMk cId="1516684036" sldId="295"/>
            <ac:spMk id="7" creationId="{EBCD8A16-58F1-4969-BD7C-E2F85AFFACF2}"/>
          </ac:spMkLst>
        </pc:spChg>
        <pc:picChg chg="add del">
          <ac:chgData name="Siniša Vuksan" userId="3af124f9-b8e7-46e3-9422-21ae1d17ac0b" providerId="ADAL" clId="{820C67BC-A1DE-4D3F-BECF-674878571AF2}" dt="2020-09-30T14:25:39.251" v="2449" actId="478"/>
          <ac:picMkLst>
            <pc:docMk/>
            <pc:sldMk cId="1516684036" sldId="295"/>
            <ac:picMk id="5" creationId="{D2A55B91-6106-4F51-881D-211564A74C81}"/>
          </ac:picMkLst>
        </pc:picChg>
        <pc:picChg chg="add mod">
          <ac:chgData name="Siniša Vuksan" userId="3af124f9-b8e7-46e3-9422-21ae1d17ac0b" providerId="ADAL" clId="{820C67BC-A1DE-4D3F-BECF-674878571AF2}" dt="2020-09-30T14:34:25.239" v="2661" actId="1076"/>
          <ac:picMkLst>
            <pc:docMk/>
            <pc:sldMk cId="1516684036" sldId="295"/>
            <ac:picMk id="6" creationId="{D2697811-CF0F-4D91-AF85-D796154D602C}"/>
          </ac:picMkLst>
        </pc:picChg>
        <pc:picChg chg="add mod">
          <ac:chgData name="Siniša Vuksan" userId="3af124f9-b8e7-46e3-9422-21ae1d17ac0b" providerId="ADAL" clId="{820C67BC-A1DE-4D3F-BECF-674878571AF2}" dt="2020-09-30T14:34:21.713" v="2660" actId="1076"/>
          <ac:picMkLst>
            <pc:docMk/>
            <pc:sldMk cId="1516684036" sldId="295"/>
            <ac:picMk id="8" creationId="{50ED63DE-6FB3-4161-B54E-90BEC8B42418}"/>
          </ac:picMkLst>
        </pc:picChg>
        <pc:picChg chg="add del mod">
          <ac:chgData name="Siniša Vuksan" userId="3af124f9-b8e7-46e3-9422-21ae1d17ac0b" providerId="ADAL" clId="{820C67BC-A1DE-4D3F-BECF-674878571AF2}" dt="2020-09-30T14:34:09.063" v="2656" actId="478"/>
          <ac:picMkLst>
            <pc:docMk/>
            <pc:sldMk cId="1516684036" sldId="295"/>
            <ac:picMk id="9" creationId="{951289EA-7177-4763-8764-614338C922D5}"/>
          </ac:picMkLst>
        </pc:picChg>
      </pc:sldChg>
      <pc:sldChg chg="addSp delSp modSp add delAnim modAnim">
        <pc:chgData name="Siniša Vuksan" userId="3af124f9-b8e7-46e3-9422-21ae1d17ac0b" providerId="ADAL" clId="{820C67BC-A1DE-4D3F-BECF-674878571AF2}" dt="2020-09-30T14:01:31.688" v="1559" actId="1035"/>
        <pc:sldMkLst>
          <pc:docMk/>
          <pc:sldMk cId="3182235518" sldId="296"/>
        </pc:sldMkLst>
        <pc:spChg chg="mod">
          <ac:chgData name="Siniša Vuksan" userId="3af124f9-b8e7-46e3-9422-21ae1d17ac0b" providerId="ADAL" clId="{820C67BC-A1DE-4D3F-BECF-674878571AF2}" dt="2020-09-30T13:51:26.533" v="1194" actId="20577"/>
          <ac:spMkLst>
            <pc:docMk/>
            <pc:sldMk cId="3182235518" sldId="296"/>
            <ac:spMk id="6" creationId="{D59C0E6F-A8FA-4180-809C-0B238788105A}"/>
          </ac:spMkLst>
        </pc:spChg>
        <pc:spChg chg="del">
          <ac:chgData name="Siniša Vuksan" userId="3af124f9-b8e7-46e3-9422-21ae1d17ac0b" providerId="ADAL" clId="{820C67BC-A1DE-4D3F-BECF-674878571AF2}" dt="2020-09-30T13:49:57.463" v="1020" actId="478"/>
          <ac:spMkLst>
            <pc:docMk/>
            <pc:sldMk cId="3182235518" sldId="296"/>
            <ac:spMk id="8" creationId="{D6B6F61C-23D3-4BCA-A886-9E03FF406142}"/>
          </ac:spMkLst>
        </pc:spChg>
        <pc:spChg chg="del">
          <ac:chgData name="Siniša Vuksan" userId="3af124f9-b8e7-46e3-9422-21ae1d17ac0b" providerId="ADAL" clId="{820C67BC-A1DE-4D3F-BECF-674878571AF2}" dt="2020-09-30T13:49:55.083" v="1019" actId="478"/>
          <ac:spMkLst>
            <pc:docMk/>
            <pc:sldMk cId="3182235518" sldId="296"/>
            <ac:spMk id="9" creationId="{38A796A8-62DE-41EF-A5B4-1FE2570FBFD0}"/>
          </ac:spMkLst>
        </pc:spChg>
        <pc:spChg chg="add mod">
          <ac:chgData name="Siniša Vuksan" userId="3af124f9-b8e7-46e3-9422-21ae1d17ac0b" providerId="ADAL" clId="{820C67BC-A1DE-4D3F-BECF-674878571AF2}" dt="2020-09-30T13:55:37.664" v="1287" actId="1076"/>
          <ac:spMkLst>
            <pc:docMk/>
            <pc:sldMk cId="3182235518" sldId="296"/>
            <ac:spMk id="10" creationId="{5C9C01C0-34D1-4198-A489-5CE71B56E98D}"/>
          </ac:spMkLst>
        </pc:spChg>
        <pc:spChg chg="add mod">
          <ac:chgData name="Siniša Vuksan" userId="3af124f9-b8e7-46e3-9422-21ae1d17ac0b" providerId="ADAL" clId="{820C67BC-A1DE-4D3F-BECF-674878571AF2}" dt="2020-09-30T13:58:31.706" v="1434" actId="1076"/>
          <ac:spMkLst>
            <pc:docMk/>
            <pc:sldMk cId="3182235518" sldId="296"/>
            <ac:spMk id="11" creationId="{F08B2559-22D4-4E3D-A684-59CE8526DC68}"/>
          </ac:spMkLst>
        </pc:spChg>
        <pc:spChg chg="add mod">
          <ac:chgData name="Siniša Vuksan" userId="3af124f9-b8e7-46e3-9422-21ae1d17ac0b" providerId="ADAL" clId="{820C67BC-A1DE-4D3F-BECF-674878571AF2}" dt="2020-09-30T13:57:10.090" v="1374" actId="1076"/>
          <ac:spMkLst>
            <pc:docMk/>
            <pc:sldMk cId="3182235518" sldId="296"/>
            <ac:spMk id="12" creationId="{033607A3-142F-45DD-8E49-E8E685C7E2CC}"/>
          </ac:spMkLst>
        </pc:spChg>
        <pc:spChg chg="add mod">
          <ac:chgData name="Siniša Vuksan" userId="3af124f9-b8e7-46e3-9422-21ae1d17ac0b" providerId="ADAL" clId="{820C67BC-A1DE-4D3F-BECF-674878571AF2}" dt="2020-09-30T13:58:16.199" v="1431" actId="20577"/>
          <ac:spMkLst>
            <pc:docMk/>
            <pc:sldMk cId="3182235518" sldId="296"/>
            <ac:spMk id="13" creationId="{2B2CD01F-84FA-4AF0-801E-EE5404145DE0}"/>
          </ac:spMkLst>
        </pc:spChg>
        <pc:spChg chg="add mod">
          <ac:chgData name="Siniša Vuksan" userId="3af124f9-b8e7-46e3-9422-21ae1d17ac0b" providerId="ADAL" clId="{820C67BC-A1DE-4D3F-BECF-674878571AF2}" dt="2020-09-30T13:59:17.661" v="1474" actId="20577"/>
          <ac:spMkLst>
            <pc:docMk/>
            <pc:sldMk cId="3182235518" sldId="296"/>
            <ac:spMk id="14" creationId="{A3EC505F-9822-447C-B8BD-1B77ECDE86F2}"/>
          </ac:spMkLst>
        </pc:spChg>
        <pc:spChg chg="add mod">
          <ac:chgData name="Siniša Vuksan" userId="3af124f9-b8e7-46e3-9422-21ae1d17ac0b" providerId="ADAL" clId="{820C67BC-A1DE-4D3F-BECF-674878571AF2}" dt="2020-09-30T14:01:31.688" v="1559" actId="1035"/>
          <ac:spMkLst>
            <pc:docMk/>
            <pc:sldMk cId="3182235518" sldId="296"/>
            <ac:spMk id="15" creationId="{36107A52-D6B0-4FD1-B98E-2F68C374BFFE}"/>
          </ac:spMkLst>
        </pc:spChg>
        <pc:picChg chg="del">
          <ac:chgData name="Siniša Vuksan" userId="3af124f9-b8e7-46e3-9422-21ae1d17ac0b" providerId="ADAL" clId="{820C67BC-A1DE-4D3F-BECF-674878571AF2}" dt="2020-09-30T13:49:58.257" v="1021" actId="478"/>
          <ac:picMkLst>
            <pc:docMk/>
            <pc:sldMk cId="3182235518" sldId="296"/>
            <ac:picMk id="2" creationId="{CC694C1D-87A8-46BD-A799-5EE84846B553}"/>
          </ac:picMkLst>
        </pc:picChg>
        <pc:picChg chg="del">
          <ac:chgData name="Siniša Vuksan" userId="3af124f9-b8e7-46e3-9422-21ae1d17ac0b" providerId="ADAL" clId="{820C67BC-A1DE-4D3F-BECF-674878571AF2}" dt="2020-09-30T13:50:02.421" v="1022" actId="478"/>
          <ac:picMkLst>
            <pc:docMk/>
            <pc:sldMk cId="3182235518" sldId="296"/>
            <ac:picMk id="3" creationId="{DCB64642-CE4F-4D9C-A92A-9A8EF9D7D4F4}"/>
          </ac:picMkLst>
        </pc:picChg>
        <pc:picChg chg="add mod">
          <ac:chgData name="Siniša Vuksan" userId="3af124f9-b8e7-46e3-9422-21ae1d17ac0b" providerId="ADAL" clId="{820C67BC-A1DE-4D3F-BECF-674878571AF2}" dt="2020-09-30T13:52:16.289" v="1201" actId="1076"/>
          <ac:picMkLst>
            <pc:docMk/>
            <pc:sldMk cId="3182235518" sldId="296"/>
            <ac:picMk id="4" creationId="{27D3EE10-74DD-4B48-82CD-FBD83E43AD6A}"/>
          </ac:picMkLst>
        </pc:picChg>
      </pc:sldChg>
      <pc:sldChg chg="add del">
        <pc:chgData name="Siniša Vuksan" userId="3af124f9-b8e7-46e3-9422-21ae1d17ac0b" providerId="ADAL" clId="{820C67BC-A1DE-4D3F-BECF-674878571AF2}" dt="2020-09-30T14:48:52.302" v="3533" actId="2696"/>
        <pc:sldMkLst>
          <pc:docMk/>
          <pc:sldMk cId="957501700" sldId="297"/>
        </pc:sldMkLst>
      </pc:sldChg>
      <pc:sldChg chg="modSp add ord modAnim">
        <pc:chgData name="Siniša Vuksan" userId="3af124f9-b8e7-46e3-9422-21ae1d17ac0b" providerId="ADAL" clId="{820C67BC-A1DE-4D3F-BECF-674878571AF2}" dt="2020-09-30T14:17:38.693" v="2128" actId="20577"/>
        <pc:sldMkLst>
          <pc:docMk/>
          <pc:sldMk cId="267197591" sldId="298"/>
        </pc:sldMkLst>
        <pc:spChg chg="mod">
          <ac:chgData name="Siniša Vuksan" userId="3af124f9-b8e7-46e3-9422-21ae1d17ac0b" providerId="ADAL" clId="{820C67BC-A1DE-4D3F-BECF-674878571AF2}" dt="2020-09-30T14:17:38.693" v="2128" actId="20577"/>
          <ac:spMkLst>
            <pc:docMk/>
            <pc:sldMk cId="267197591" sldId="298"/>
            <ac:spMk id="3" creationId="{499D698D-7B4F-4753-8983-15A0086F8C7B}"/>
          </ac:spMkLst>
        </pc:spChg>
      </pc:sldChg>
      <pc:sldChg chg="modSp add ord">
        <pc:chgData name="Siniša Vuksan" userId="3af124f9-b8e7-46e3-9422-21ae1d17ac0b" providerId="ADAL" clId="{820C67BC-A1DE-4D3F-BECF-674878571AF2}" dt="2020-09-30T14:22:25.236" v="2280" actId="1076"/>
        <pc:sldMkLst>
          <pc:docMk/>
          <pc:sldMk cId="2752774803" sldId="299"/>
        </pc:sldMkLst>
        <pc:spChg chg="mod">
          <ac:chgData name="Siniša Vuksan" userId="3af124f9-b8e7-46e3-9422-21ae1d17ac0b" providerId="ADAL" clId="{820C67BC-A1DE-4D3F-BECF-674878571AF2}" dt="2020-09-30T14:18:08.123" v="2131" actId="20577"/>
          <ac:spMkLst>
            <pc:docMk/>
            <pc:sldMk cId="2752774803" sldId="299"/>
            <ac:spMk id="5" creationId="{62F6632F-846C-4F02-B56B-82805BD5B26E}"/>
          </ac:spMkLst>
        </pc:spChg>
        <pc:spChg chg="mod">
          <ac:chgData name="Siniša Vuksan" userId="3af124f9-b8e7-46e3-9422-21ae1d17ac0b" providerId="ADAL" clId="{820C67BC-A1DE-4D3F-BECF-674878571AF2}" dt="2020-09-30T14:22:25.236" v="2280" actId="1076"/>
          <ac:spMkLst>
            <pc:docMk/>
            <pc:sldMk cId="2752774803" sldId="299"/>
            <ac:spMk id="6" creationId="{D59C0E6F-A8FA-4180-809C-0B238788105A}"/>
          </ac:spMkLst>
        </pc:spChg>
        <pc:picChg chg="mod">
          <ac:chgData name="Siniša Vuksan" userId="3af124f9-b8e7-46e3-9422-21ae1d17ac0b" providerId="ADAL" clId="{820C67BC-A1DE-4D3F-BECF-674878571AF2}" dt="2020-09-30T14:20:41.501" v="2140" actId="1076"/>
          <ac:picMkLst>
            <pc:docMk/>
            <pc:sldMk cId="2752774803" sldId="299"/>
            <ac:picMk id="2" creationId="{364F0D10-6C93-4798-9B51-775114644404}"/>
          </ac:picMkLst>
        </pc:picChg>
        <pc:picChg chg="mod">
          <ac:chgData name="Siniša Vuksan" userId="3af124f9-b8e7-46e3-9422-21ae1d17ac0b" providerId="ADAL" clId="{820C67BC-A1DE-4D3F-BECF-674878571AF2}" dt="2020-09-30T14:20:27.267" v="2138" actId="1076"/>
          <ac:picMkLst>
            <pc:docMk/>
            <pc:sldMk cId="2752774803" sldId="299"/>
            <ac:picMk id="3" creationId="{DCB64642-CE4F-4D9C-A92A-9A8EF9D7D4F4}"/>
          </ac:picMkLst>
        </pc:picChg>
      </pc:sldChg>
      <pc:sldChg chg="addSp delSp modSp add delAnim modAnim">
        <pc:chgData name="Siniša Vuksan" userId="3af124f9-b8e7-46e3-9422-21ae1d17ac0b" providerId="ADAL" clId="{820C67BC-A1DE-4D3F-BECF-674878571AF2}" dt="2020-09-30T14:42:02.573" v="3172" actId="1076"/>
        <pc:sldMkLst>
          <pc:docMk/>
          <pc:sldMk cId="894705749" sldId="300"/>
        </pc:sldMkLst>
        <pc:spChg chg="del">
          <ac:chgData name="Siniša Vuksan" userId="3af124f9-b8e7-46e3-9422-21ae1d17ac0b" providerId="ADAL" clId="{820C67BC-A1DE-4D3F-BECF-674878571AF2}" dt="2020-09-30T14:34:35.118" v="2664" actId="478"/>
          <ac:spMkLst>
            <pc:docMk/>
            <pc:sldMk cId="894705749" sldId="300"/>
            <ac:spMk id="4" creationId="{85FBDFCC-CA19-4E2E-BE45-0145B3745081}"/>
          </ac:spMkLst>
        </pc:spChg>
        <pc:spChg chg="mod">
          <ac:chgData name="Siniša Vuksan" userId="3af124f9-b8e7-46e3-9422-21ae1d17ac0b" providerId="ADAL" clId="{820C67BC-A1DE-4D3F-BECF-674878571AF2}" dt="2020-09-30T14:35:17.985" v="2749" actId="20577"/>
          <ac:spMkLst>
            <pc:docMk/>
            <pc:sldMk cId="894705749" sldId="300"/>
            <ac:spMk id="7" creationId="{EBCD8A16-58F1-4969-BD7C-E2F85AFFACF2}"/>
          </ac:spMkLst>
        </pc:spChg>
        <pc:spChg chg="add mod">
          <ac:chgData name="Siniša Vuksan" userId="3af124f9-b8e7-46e3-9422-21ae1d17ac0b" providerId="ADAL" clId="{820C67BC-A1DE-4D3F-BECF-674878571AF2}" dt="2020-09-30T14:40:54.535" v="3115" actId="1076"/>
          <ac:spMkLst>
            <pc:docMk/>
            <pc:sldMk cId="894705749" sldId="300"/>
            <ac:spMk id="10" creationId="{4DCBB60C-3CA9-4D80-86A2-FB687EF274BE}"/>
          </ac:spMkLst>
        </pc:spChg>
        <pc:spChg chg="add mod">
          <ac:chgData name="Siniša Vuksan" userId="3af124f9-b8e7-46e3-9422-21ae1d17ac0b" providerId="ADAL" clId="{820C67BC-A1DE-4D3F-BECF-674878571AF2}" dt="2020-09-30T14:42:02.573" v="3172" actId="1076"/>
          <ac:spMkLst>
            <pc:docMk/>
            <pc:sldMk cId="894705749" sldId="300"/>
            <ac:spMk id="11" creationId="{0FEB4C0F-C154-4E99-B2FC-E6A82FB8BA30}"/>
          </ac:spMkLst>
        </pc:spChg>
        <pc:picChg chg="del">
          <ac:chgData name="Siniša Vuksan" userId="3af124f9-b8e7-46e3-9422-21ae1d17ac0b" providerId="ADAL" clId="{820C67BC-A1DE-4D3F-BECF-674878571AF2}" dt="2020-09-30T14:34:33.094" v="2663" actId="478"/>
          <ac:picMkLst>
            <pc:docMk/>
            <pc:sldMk cId="894705749" sldId="300"/>
            <ac:picMk id="6" creationId="{D2697811-CF0F-4D91-AF85-D796154D602C}"/>
          </ac:picMkLst>
        </pc:picChg>
        <pc:picChg chg="mod">
          <ac:chgData name="Siniša Vuksan" userId="3af124f9-b8e7-46e3-9422-21ae1d17ac0b" providerId="ADAL" clId="{820C67BC-A1DE-4D3F-BECF-674878571AF2}" dt="2020-09-30T14:35:22.028" v="2750" actId="1076"/>
          <ac:picMkLst>
            <pc:docMk/>
            <pc:sldMk cId="894705749" sldId="300"/>
            <ac:picMk id="8" creationId="{50ED63DE-6FB3-4161-B54E-90BEC8B42418}"/>
          </ac:picMkLst>
        </pc:picChg>
        <pc:picChg chg="mod">
          <ac:chgData name="Siniša Vuksan" userId="3af124f9-b8e7-46e3-9422-21ae1d17ac0b" providerId="ADAL" clId="{820C67BC-A1DE-4D3F-BECF-674878571AF2}" dt="2020-09-30T14:40:51.980" v="3114" actId="1076"/>
          <ac:picMkLst>
            <pc:docMk/>
            <pc:sldMk cId="894705749" sldId="300"/>
            <ac:picMk id="9" creationId="{951289EA-7177-4763-8764-614338C922D5}"/>
          </ac:picMkLst>
        </pc:picChg>
      </pc:sldChg>
      <pc:sldChg chg="delSp new add del">
        <pc:chgData name="Siniša Vuksan" userId="3af124f9-b8e7-46e3-9422-21ae1d17ac0b" providerId="ADAL" clId="{820C67BC-A1DE-4D3F-BECF-674878571AF2}" dt="2020-09-30T14:52:11.884" v="3543" actId="2696"/>
        <pc:sldMkLst>
          <pc:docMk/>
          <pc:sldMk cId="266600961" sldId="301"/>
        </pc:sldMkLst>
        <pc:spChg chg="del">
          <ac:chgData name="Siniša Vuksan" userId="3af124f9-b8e7-46e3-9422-21ae1d17ac0b" providerId="ADAL" clId="{820C67BC-A1DE-4D3F-BECF-674878571AF2}" dt="2020-09-30T14:51:28.496" v="3540" actId="478"/>
          <ac:spMkLst>
            <pc:docMk/>
            <pc:sldMk cId="266600961" sldId="301"/>
            <ac:spMk id="2" creationId="{3DF07073-64F1-404F-865F-34D6AA3CD6E5}"/>
          </ac:spMkLst>
        </pc:spChg>
        <pc:spChg chg="del">
          <ac:chgData name="Siniša Vuksan" userId="3af124f9-b8e7-46e3-9422-21ae1d17ac0b" providerId="ADAL" clId="{820C67BC-A1DE-4D3F-BECF-674878571AF2}" dt="2020-09-30T14:51:30.314" v="3541" actId="478"/>
          <ac:spMkLst>
            <pc:docMk/>
            <pc:sldMk cId="266600961" sldId="301"/>
            <ac:spMk id="3" creationId="{6379ECB1-C1B9-4121-9ADC-5A3418241BE2}"/>
          </ac:spMkLst>
        </pc:spChg>
      </pc:sldChg>
      <pc:sldChg chg="addSp delSp modSp add ord delAnim modAnim">
        <pc:chgData name="Siniša Vuksan" userId="3af124f9-b8e7-46e3-9422-21ae1d17ac0b" providerId="ADAL" clId="{820C67BC-A1DE-4D3F-BECF-674878571AF2}" dt="2020-09-30T14:58:38.706" v="3700"/>
        <pc:sldMkLst>
          <pc:docMk/>
          <pc:sldMk cId="1128051647" sldId="302"/>
        </pc:sldMkLst>
        <pc:spChg chg="mod">
          <ac:chgData name="Siniša Vuksan" userId="3af124f9-b8e7-46e3-9422-21ae1d17ac0b" providerId="ADAL" clId="{820C67BC-A1DE-4D3F-BECF-674878571AF2}" dt="2020-09-30T14:46:33.325" v="3393" actId="1076"/>
          <ac:spMkLst>
            <pc:docMk/>
            <pc:sldMk cId="1128051647" sldId="302"/>
            <ac:spMk id="4" creationId="{85FBDFCC-CA19-4E2E-BE45-0145B3745081}"/>
          </ac:spMkLst>
        </pc:spChg>
        <pc:spChg chg="mod">
          <ac:chgData name="Siniša Vuksan" userId="3af124f9-b8e7-46e3-9422-21ae1d17ac0b" providerId="ADAL" clId="{820C67BC-A1DE-4D3F-BECF-674878571AF2}" dt="2020-09-30T14:48:45.218" v="3530" actId="1076"/>
          <ac:spMkLst>
            <pc:docMk/>
            <pc:sldMk cId="1128051647" sldId="302"/>
            <ac:spMk id="7" creationId="{EBCD8A16-58F1-4969-BD7C-E2F85AFFACF2}"/>
          </ac:spMkLst>
        </pc:spChg>
        <pc:picChg chg="add mod">
          <ac:chgData name="Siniša Vuksan" userId="3af124f9-b8e7-46e3-9422-21ae1d17ac0b" providerId="ADAL" clId="{820C67BC-A1DE-4D3F-BECF-674878571AF2}" dt="2020-09-30T14:46:39.013" v="3395" actId="1076"/>
          <ac:picMkLst>
            <pc:docMk/>
            <pc:sldMk cId="1128051647" sldId="302"/>
            <ac:picMk id="2" creationId="{ACD5B703-BECA-43AC-8D28-3237C10B1A4C}"/>
          </ac:picMkLst>
        </pc:picChg>
        <pc:picChg chg="mod">
          <ac:chgData name="Siniša Vuksan" userId="3af124f9-b8e7-46e3-9422-21ae1d17ac0b" providerId="ADAL" clId="{820C67BC-A1DE-4D3F-BECF-674878571AF2}" dt="2020-09-30T14:46:42.420" v="3396" actId="1076"/>
          <ac:picMkLst>
            <pc:docMk/>
            <pc:sldMk cId="1128051647" sldId="302"/>
            <ac:picMk id="6" creationId="{D2697811-CF0F-4D91-AF85-D796154D602C}"/>
          </ac:picMkLst>
        </pc:picChg>
        <pc:picChg chg="del">
          <ac:chgData name="Siniša Vuksan" userId="3af124f9-b8e7-46e3-9422-21ae1d17ac0b" providerId="ADAL" clId="{820C67BC-A1DE-4D3F-BECF-674878571AF2}" dt="2020-09-30T14:45:56.219" v="3390" actId="478"/>
          <ac:picMkLst>
            <pc:docMk/>
            <pc:sldMk cId="1128051647" sldId="302"/>
            <ac:picMk id="8" creationId="{50ED63DE-6FB3-4161-B54E-90BEC8B424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538/770/52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23ea628d-37dc-4830-9284-3d903d66519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2355">
            <a:off x="1448837" y="1276122"/>
            <a:ext cx="3217680" cy="430575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5936" y="2153265"/>
            <a:ext cx="6291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1; All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about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me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788297" y="2802194"/>
            <a:ext cx="5069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Secrets</a:t>
            </a:r>
            <a:r>
              <a:rPr lang="hr-HR" sz="4400" dirty="0">
                <a:ea typeface="Cambria" panose="02040503050406030204" pitchFamily="18" charset="0"/>
              </a:rPr>
              <a:t> </a:t>
            </a:r>
            <a:r>
              <a:rPr lang="hr-HR" sz="4400" dirty="0" err="1">
                <a:ea typeface="Cambria" panose="02040503050406030204" pitchFamily="18" charset="0"/>
              </a:rPr>
              <a:t>of</a:t>
            </a:r>
            <a:r>
              <a:rPr lang="hr-HR" sz="4400" dirty="0">
                <a:ea typeface="Cambria" panose="02040503050406030204" pitchFamily="18" charset="0"/>
              </a:rPr>
              <a:t> </a:t>
            </a:r>
            <a:r>
              <a:rPr lang="hr-HR" sz="4400" dirty="0" err="1">
                <a:ea typeface="Cambria" panose="02040503050406030204" pitchFamily="18" charset="0"/>
              </a:rPr>
              <a:t>success</a:t>
            </a:r>
            <a:endParaRPr lang="hr-HR" sz="44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E28FA9F6-B1AF-473B-90B9-5DC4EA108581}"/>
              </a:ext>
            </a:extLst>
          </p:cNvPr>
          <p:cNvSpPr txBox="1">
            <a:spLocks/>
          </p:cNvSpPr>
          <p:nvPr/>
        </p:nvSpPr>
        <p:spPr>
          <a:xfrm>
            <a:off x="1704108" y="1128845"/>
            <a:ext cx="9001898" cy="5538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Do you always wake up at the same time in the</a:t>
            </a:r>
            <a:r>
              <a:rPr lang="hr-HR" sz="2100" b="1" dirty="0"/>
              <a:t> </a:t>
            </a:r>
            <a:r>
              <a:rPr lang="en-US" sz="2100" b="1" dirty="0"/>
              <a:t>morning? </a:t>
            </a:r>
            <a:endParaRPr lang="hr-HR" sz="2100" b="1" dirty="0"/>
          </a:p>
          <a:p>
            <a:pPr marL="0" indent="0">
              <a:buNone/>
            </a:pPr>
            <a:br>
              <a:rPr lang="hr-HR" sz="2100" b="1" dirty="0"/>
            </a:br>
            <a:r>
              <a:rPr lang="en-US" sz="2100" b="1" dirty="0"/>
              <a:t>When do you wake up? </a:t>
            </a:r>
            <a:endParaRPr lang="hr-HR" sz="2100" b="1" dirty="0"/>
          </a:p>
          <a:p>
            <a:pPr marL="0" indent="0">
              <a:buNone/>
            </a:pPr>
            <a:br>
              <a:rPr lang="hr-HR" sz="2100" b="1" dirty="0"/>
            </a:br>
            <a:r>
              <a:rPr lang="en-US" sz="2100" b="1" dirty="0"/>
              <a:t>Do you have</a:t>
            </a:r>
            <a:r>
              <a:rPr lang="hr-HR" sz="2100" b="1" dirty="0"/>
              <a:t> </a:t>
            </a:r>
            <a:r>
              <a:rPr lang="en-US" sz="2100" b="1" dirty="0"/>
              <a:t>enough time for all your planned activities in a</a:t>
            </a:r>
            <a:r>
              <a:rPr lang="hr-HR" sz="2100" b="1" dirty="0"/>
              <a:t> </a:t>
            </a:r>
            <a:r>
              <a:rPr lang="en-US" sz="2100" b="1" dirty="0"/>
              <a:t>day?</a:t>
            </a:r>
            <a:endParaRPr lang="hr-HR" sz="2100" b="1" dirty="0"/>
          </a:p>
          <a:p>
            <a:pPr marL="0" indent="0">
              <a:buNone/>
            </a:pPr>
            <a:br>
              <a:rPr lang="hr-HR" sz="2100" b="1" dirty="0"/>
            </a:br>
            <a:r>
              <a:rPr lang="en-US" sz="2100" b="1" dirty="0"/>
              <a:t>Do you always listen carefully during</a:t>
            </a:r>
            <a:r>
              <a:rPr lang="hr-HR" sz="2100" b="1" dirty="0"/>
              <a:t> </a:t>
            </a:r>
            <a:r>
              <a:rPr lang="en-US" sz="2100" b="1" dirty="0"/>
              <a:t>lessons? </a:t>
            </a:r>
            <a:endParaRPr lang="hr-HR" sz="2100" b="1" dirty="0"/>
          </a:p>
          <a:p>
            <a:pPr marL="0" indent="0">
              <a:buNone/>
            </a:pPr>
            <a:br>
              <a:rPr lang="hr-HR" sz="2100" b="1" dirty="0"/>
            </a:br>
            <a:r>
              <a:rPr lang="en-US" sz="2100" b="1" dirty="0"/>
              <a:t>Do you do your homework regularly?</a:t>
            </a:r>
            <a:endParaRPr lang="hr-HR" sz="2100" b="1" dirty="0"/>
          </a:p>
          <a:p>
            <a:pPr marL="0" indent="0">
              <a:buNone/>
            </a:pPr>
            <a:br>
              <a:rPr lang="hr-HR" sz="2100" i="1" dirty="0"/>
            </a:br>
            <a:r>
              <a:rPr lang="en-US" sz="2100" b="1" dirty="0"/>
              <a:t>How do you relax?</a:t>
            </a:r>
            <a:br>
              <a:rPr lang="hr-HR" sz="2100" b="1" dirty="0"/>
            </a:b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3871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" y="7700"/>
            <a:ext cx="5118042" cy="68426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9" y="673630"/>
            <a:ext cx="6263270" cy="606754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6679579" y="1226634"/>
            <a:ext cx="5397191" cy="6313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b="1" dirty="0"/>
              <a:t>Do </a:t>
            </a:r>
            <a:r>
              <a:rPr lang="hr-HR" sz="2100" b="1" dirty="0" err="1"/>
              <a:t>the</a:t>
            </a:r>
            <a:r>
              <a:rPr lang="hr-HR" sz="2100" b="1" dirty="0"/>
              <a:t> </a:t>
            </a:r>
            <a:r>
              <a:rPr lang="hr-HR" sz="2100" b="1" dirty="0" err="1"/>
              <a:t>questionnaire</a:t>
            </a:r>
            <a:r>
              <a:rPr lang="hr-HR" sz="2100" b="1" dirty="0"/>
              <a:t>. </a:t>
            </a:r>
            <a:r>
              <a:rPr lang="hr-HR" sz="2100" b="1" dirty="0" err="1"/>
              <a:t>Choose</a:t>
            </a:r>
            <a:r>
              <a:rPr lang="hr-HR" sz="2100" b="1" dirty="0"/>
              <a:t> </a:t>
            </a:r>
            <a:r>
              <a:rPr lang="hr-HR" sz="2100" b="1" dirty="0" err="1"/>
              <a:t>the</a:t>
            </a:r>
            <a:r>
              <a:rPr lang="hr-HR" sz="2100" b="1" dirty="0"/>
              <a:t> </a:t>
            </a:r>
            <a:r>
              <a:rPr lang="hr-HR" sz="2100" b="1" dirty="0" err="1"/>
              <a:t>correct</a:t>
            </a:r>
            <a:r>
              <a:rPr lang="hr-HR" sz="2100" b="1" dirty="0"/>
              <a:t> </a:t>
            </a:r>
            <a:r>
              <a:rPr lang="hr-HR" sz="2100" b="1" dirty="0" err="1"/>
              <a:t>option</a:t>
            </a:r>
            <a:r>
              <a:rPr lang="hr-HR" sz="2100" b="1" dirty="0"/>
              <a:t>.</a:t>
            </a:r>
            <a:br>
              <a:rPr lang="hr-HR" sz="2100" b="1" dirty="0"/>
            </a:br>
            <a:endParaRPr lang="hr-HR" sz="2100" i="1" dirty="0"/>
          </a:p>
          <a:p>
            <a:pPr>
              <a:buFontTx/>
              <a:buChar char="-"/>
            </a:pP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" y="7700"/>
            <a:ext cx="5118042" cy="68426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64" y="1657220"/>
            <a:ext cx="4579434" cy="294161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60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" y="7700"/>
            <a:ext cx="5118042" cy="6842600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5258131" y="1004261"/>
            <a:ext cx="6620474" cy="365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b="1" dirty="0" err="1"/>
              <a:t>Always</a:t>
            </a:r>
            <a:r>
              <a:rPr lang="hr-HR" sz="2100" b="1" dirty="0"/>
              <a:t> make a plan </a:t>
            </a:r>
            <a:r>
              <a:rPr lang="hr-HR" sz="2100" b="1" dirty="0" err="1"/>
              <a:t>what</a:t>
            </a:r>
            <a:r>
              <a:rPr lang="hr-HR" sz="2100" b="1" dirty="0"/>
              <a:t> to do </a:t>
            </a:r>
            <a:r>
              <a:rPr lang="hr-HR" sz="2100" b="1" dirty="0" err="1"/>
              <a:t>and</a:t>
            </a:r>
            <a:r>
              <a:rPr lang="hr-HR" sz="2100" b="1" dirty="0"/>
              <a:t> </a:t>
            </a:r>
            <a:r>
              <a:rPr lang="hr-HR" sz="2100" b="1" dirty="0" err="1"/>
              <a:t>when</a:t>
            </a:r>
            <a:r>
              <a:rPr lang="hr-HR" sz="2100" b="1" dirty="0"/>
              <a:t> to do </a:t>
            </a:r>
            <a:r>
              <a:rPr lang="hr-HR" sz="2100" b="1" dirty="0" err="1"/>
              <a:t>it</a:t>
            </a:r>
            <a:r>
              <a:rPr lang="hr-HR" sz="2100" b="1" dirty="0"/>
              <a:t>.</a:t>
            </a:r>
          </a:p>
          <a:p>
            <a:pPr marL="0" indent="0">
              <a:buNone/>
            </a:pPr>
            <a:r>
              <a:rPr lang="hr-HR" sz="2100" b="1" dirty="0" err="1"/>
              <a:t>When</a:t>
            </a:r>
            <a:r>
              <a:rPr lang="hr-HR" sz="2100" b="1" dirty="0"/>
              <a:t> </a:t>
            </a:r>
            <a:r>
              <a:rPr lang="hr-HR" sz="2100" b="1" dirty="0" err="1"/>
              <a:t>in</a:t>
            </a:r>
            <a:r>
              <a:rPr lang="hr-HR" sz="2100" b="1" dirty="0"/>
              <a:t> </a:t>
            </a:r>
            <a:r>
              <a:rPr lang="hr-HR" sz="2100" b="1" dirty="0" err="1"/>
              <a:t>class</a:t>
            </a:r>
            <a:r>
              <a:rPr lang="hr-HR" sz="2100" b="1" dirty="0"/>
              <a:t>, </a:t>
            </a:r>
            <a:r>
              <a:rPr lang="hr-HR" sz="2100" b="1" dirty="0" err="1"/>
              <a:t>always</a:t>
            </a:r>
            <a:r>
              <a:rPr lang="hr-HR" sz="2100" b="1" dirty="0"/>
              <a:t> </a:t>
            </a:r>
            <a:r>
              <a:rPr lang="hr-HR" sz="2100" b="1" dirty="0" err="1"/>
              <a:t>listen</a:t>
            </a:r>
            <a:r>
              <a:rPr lang="hr-HR" sz="2100" b="1" dirty="0"/>
              <a:t> to </a:t>
            </a:r>
            <a:r>
              <a:rPr lang="hr-HR" sz="2100" b="1" dirty="0" err="1"/>
              <a:t>what</a:t>
            </a:r>
            <a:r>
              <a:rPr lang="hr-HR" sz="2100" b="1" dirty="0"/>
              <a:t> </a:t>
            </a:r>
            <a:r>
              <a:rPr lang="hr-HR" sz="2100" b="1" dirty="0" err="1"/>
              <a:t>your</a:t>
            </a:r>
            <a:r>
              <a:rPr lang="hr-HR" sz="2100" b="1" dirty="0"/>
              <a:t> </a:t>
            </a:r>
            <a:r>
              <a:rPr lang="hr-HR" sz="2100" b="1" dirty="0" err="1"/>
              <a:t>teachers</a:t>
            </a:r>
            <a:r>
              <a:rPr lang="hr-HR" sz="2100" b="1" dirty="0"/>
              <a:t> are </a:t>
            </a:r>
            <a:r>
              <a:rPr lang="hr-HR" sz="2100" b="1" dirty="0" err="1"/>
              <a:t>saying</a:t>
            </a:r>
            <a:r>
              <a:rPr lang="hr-HR" sz="2100" b="1" dirty="0"/>
              <a:t>.</a:t>
            </a:r>
            <a:endParaRPr lang="hr-HR" sz="2100" i="1" dirty="0"/>
          </a:p>
          <a:p>
            <a:pPr>
              <a:buFontTx/>
              <a:buChar char="-"/>
            </a:pPr>
            <a:endParaRPr lang="hr-HR" sz="21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5D43EB-4527-47FF-BE6B-DCB1B4D66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63" y="353296"/>
            <a:ext cx="4088823" cy="615140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DA3DCA8-FE85-4F7F-8EF0-A5F02F582370}"/>
              </a:ext>
            </a:extLst>
          </p:cNvPr>
          <p:cNvSpPr txBox="1">
            <a:spLocks/>
          </p:cNvSpPr>
          <p:nvPr/>
        </p:nvSpPr>
        <p:spPr>
          <a:xfrm>
            <a:off x="5333632" y="2480040"/>
            <a:ext cx="6620474" cy="1897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b="1" dirty="0" err="1"/>
              <a:t>Complete</a:t>
            </a:r>
            <a:r>
              <a:rPr lang="hr-HR" sz="2100" b="1" dirty="0"/>
              <a:t> </a:t>
            </a:r>
            <a:r>
              <a:rPr lang="hr-HR" sz="2100" b="1" dirty="0" err="1"/>
              <a:t>the</a:t>
            </a:r>
            <a:r>
              <a:rPr lang="hr-HR" sz="2100" b="1" dirty="0"/>
              <a:t> list </a:t>
            </a:r>
            <a:r>
              <a:rPr lang="hr-HR" sz="2100" b="1" dirty="0" err="1"/>
              <a:t>of</a:t>
            </a:r>
            <a:r>
              <a:rPr lang="hr-HR" sz="2100" b="1" dirty="0"/>
              <a:t> </a:t>
            </a:r>
            <a:r>
              <a:rPr lang="hr-HR" sz="2100" b="1" dirty="0" err="1"/>
              <a:t>steps</a:t>
            </a:r>
            <a:r>
              <a:rPr lang="hr-HR" sz="2100" b="1" dirty="0"/>
              <a:t> to </a:t>
            </a:r>
            <a:r>
              <a:rPr lang="hr-HR" sz="2100" b="1" dirty="0" err="1"/>
              <a:t>success</a:t>
            </a:r>
            <a:r>
              <a:rPr lang="hr-HR" sz="2100" b="1" dirty="0"/>
              <a:t> </a:t>
            </a:r>
            <a:r>
              <a:rPr lang="hr-HR" sz="2100" b="1" dirty="0" err="1"/>
              <a:t>in</a:t>
            </a:r>
            <a:r>
              <a:rPr lang="hr-HR" sz="2100" b="1" dirty="0"/>
              <a:t> </a:t>
            </a:r>
            <a:r>
              <a:rPr lang="hr-HR" sz="2100" b="1" dirty="0" err="1"/>
              <a:t>school</a:t>
            </a:r>
            <a:r>
              <a:rPr lang="hr-HR" sz="2100" b="1" dirty="0"/>
              <a:t>.</a:t>
            </a:r>
            <a:br>
              <a:rPr lang="hr-HR" sz="2100" b="1" dirty="0"/>
            </a:br>
            <a:endParaRPr lang="hr-HR" sz="2100" i="1" dirty="0"/>
          </a:p>
          <a:p>
            <a:pPr marL="0" indent="0">
              <a:buNone/>
            </a:pPr>
            <a:endParaRPr lang="hr-HR" sz="2100" i="1" dirty="0"/>
          </a:p>
          <a:p>
            <a:pPr>
              <a:buFontTx/>
              <a:buChar char="-"/>
            </a:pPr>
            <a:endParaRPr lang="hr-HR" sz="2100" b="1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1E843D2-24C3-4B00-9376-82886F935263}"/>
              </a:ext>
            </a:extLst>
          </p:cNvPr>
          <p:cNvSpPr txBox="1"/>
          <p:nvPr/>
        </p:nvSpPr>
        <p:spPr>
          <a:xfrm>
            <a:off x="5333632" y="4791910"/>
            <a:ext cx="6620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100" dirty="0" err="1"/>
              <a:t>Dos</a:t>
            </a:r>
            <a:r>
              <a:rPr lang="hr-HR" sz="2100" dirty="0"/>
              <a:t> </a:t>
            </a:r>
            <a:r>
              <a:rPr lang="hr-HR" sz="2100" dirty="0" err="1"/>
              <a:t>and</a:t>
            </a:r>
            <a:r>
              <a:rPr lang="hr-HR" sz="2100" dirty="0"/>
              <a:t> </a:t>
            </a:r>
            <a:r>
              <a:rPr lang="hr-HR" sz="2100" dirty="0" err="1"/>
              <a:t>DON’Ts</a:t>
            </a:r>
            <a:endParaRPr lang="hr-HR" sz="2100" dirty="0"/>
          </a:p>
          <a:p>
            <a:r>
              <a:rPr lang="hr-HR" sz="2100" dirty="0">
                <a:hlinkClick r:id="rId4"/>
              </a:rPr>
              <a:t>https://wordwall.net/play/538/770/525</a:t>
            </a:r>
            <a:endParaRPr lang="hr-HR" sz="2100" dirty="0"/>
          </a:p>
        </p:txBody>
      </p:sp>
    </p:spTree>
    <p:extLst>
      <p:ext uri="{BB962C8B-B14F-4D97-AF65-F5344CB8AC3E}">
        <p14:creationId xmlns:p14="http://schemas.microsoft.com/office/powerpoint/2010/main" val="228920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2AF3F46D-1885-4F99-A383-C4EDF7FD19B6}"/>
              </a:ext>
            </a:extLst>
          </p:cNvPr>
          <p:cNvSpPr txBox="1">
            <a:spLocks/>
          </p:cNvSpPr>
          <p:nvPr/>
        </p:nvSpPr>
        <p:spPr>
          <a:xfrm>
            <a:off x="780360" y="2088821"/>
            <a:ext cx="10631277" cy="507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r>
              <a:rPr lang="hr-HR" sz="2000" i="1" dirty="0"/>
              <a:t>!</a:t>
            </a:r>
          </a:p>
          <a:p>
            <a:pPr marL="0" indent="0" algn="ctr">
              <a:buNone/>
            </a:pPr>
            <a:r>
              <a:rPr lang="hr-HR" sz="2000" dirty="0">
                <a:hlinkClick r:id="rId2"/>
              </a:rPr>
              <a:t>https://www.e-sfera.hr/dodatni-digitalni-sadrzaji/23ea628d-37dc-4830-9284-3d903d665197/</a:t>
            </a:r>
            <a:endParaRPr lang="hr-HR" sz="2000" dirty="0"/>
          </a:p>
          <a:p>
            <a:pPr marL="0" indent="0" algn="ctr">
              <a:buNone/>
            </a:pPr>
            <a:r>
              <a:rPr lang="en-US" sz="2000" b="1" u="sng" dirty="0"/>
              <a:t>Strange habits of 10 famous people</a:t>
            </a:r>
            <a:endParaRPr lang="hr-HR" sz="2000" b="1" u="sng" dirty="0"/>
          </a:p>
          <a:p>
            <a:pPr marL="0" indent="0" algn="ctr">
              <a:buNone/>
            </a:pPr>
            <a:r>
              <a:rPr lang="hr-HR" sz="2000" i="1" dirty="0"/>
              <a:t>.</a:t>
            </a:r>
            <a:endParaRPr lang="hr-HR" sz="2000" b="1" dirty="0"/>
          </a:p>
        </p:txBody>
      </p:sp>
      <p:pic>
        <p:nvPicPr>
          <p:cNvPr id="1026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149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86</cp:revision>
  <dcterms:created xsi:type="dcterms:W3CDTF">2020-09-15T16:13:04Z</dcterms:created>
  <dcterms:modified xsi:type="dcterms:W3CDTF">2022-09-04T15:46:02Z</dcterms:modified>
</cp:coreProperties>
</file>